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7" r:id="rId5"/>
    <p:sldId id="263" r:id="rId6"/>
    <p:sldId id="258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E2474-34EB-4A4D-9340-2CE6C9B02F8F}" v="20" dt="2025-02-07T18:43:29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 varScale="1">
        <p:scale>
          <a:sx n="68" d="100"/>
          <a:sy n="68" d="100"/>
        </p:scale>
        <p:origin x="611" y="21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ota Dolce" userId="d5804914e01ea767" providerId="LiveId" clId="{9C1E2474-34EB-4A4D-9340-2CE6C9B02F8F}"/>
    <pc:docChg chg="undo custSel addSld delSld modSld sldOrd">
      <pc:chgData name="Lakota Dolce" userId="d5804914e01ea767" providerId="LiveId" clId="{9C1E2474-34EB-4A4D-9340-2CE6C9B02F8F}" dt="2025-02-07T18:58:07.893" v="3669" actId="20577"/>
      <pc:docMkLst>
        <pc:docMk/>
      </pc:docMkLst>
      <pc:sldChg chg="addSp delSp modSp mod">
        <pc:chgData name="Lakota Dolce" userId="d5804914e01ea767" providerId="LiveId" clId="{9C1E2474-34EB-4A4D-9340-2CE6C9B02F8F}" dt="2025-02-07T18:43:44.601" v="3665" actId="1076"/>
        <pc:sldMkLst>
          <pc:docMk/>
          <pc:sldMk cId="1713219598" sldId="257"/>
        </pc:sldMkLst>
        <pc:spChg chg="mod">
          <ac:chgData name="Lakota Dolce" userId="d5804914e01ea767" providerId="LiveId" clId="{9C1E2474-34EB-4A4D-9340-2CE6C9B02F8F}" dt="2025-02-07T16:24:26.900" v="1498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Lakota Dolce" userId="d5804914e01ea767" providerId="LiveId" clId="{9C1E2474-34EB-4A4D-9340-2CE6C9B02F8F}" dt="2025-02-07T18:27:17.879" v="3251" actId="27636"/>
          <ac:spMkLst>
            <pc:docMk/>
            <pc:sldMk cId="1713219598" sldId="257"/>
            <ac:spMk id="3" creationId="{5671D7E5-EF66-4BCD-8DAA-E9061157F0BE}"/>
          </ac:spMkLst>
        </pc:spChg>
        <pc:spChg chg="add mod">
          <ac:chgData name="Lakota Dolce" userId="d5804914e01ea767" providerId="LiveId" clId="{9C1E2474-34EB-4A4D-9340-2CE6C9B02F8F}" dt="2025-02-07T18:41:34.117" v="3602" actId="1076"/>
          <ac:spMkLst>
            <pc:docMk/>
            <pc:sldMk cId="1713219598" sldId="257"/>
            <ac:spMk id="4" creationId="{ACF9A4A2-EEBE-F153-FCE3-5C5D1CC988DC}"/>
          </ac:spMkLst>
        </pc:spChg>
        <pc:spChg chg="add del mod">
          <ac:chgData name="Lakota Dolce" userId="d5804914e01ea767" providerId="LiveId" clId="{9C1E2474-34EB-4A4D-9340-2CE6C9B02F8F}" dt="2025-02-07T18:32:49.752" v="3450" actId="478"/>
          <ac:spMkLst>
            <pc:docMk/>
            <pc:sldMk cId="1713219598" sldId="257"/>
            <ac:spMk id="7" creationId="{29D93927-5154-AFC9-815A-1FEB1AF9AAFB}"/>
          </ac:spMkLst>
        </pc:spChg>
        <pc:spChg chg="add mod">
          <ac:chgData name="Lakota Dolce" userId="d5804914e01ea767" providerId="LiveId" clId="{9C1E2474-34EB-4A4D-9340-2CE6C9B02F8F}" dt="2025-02-07T18:43:11.964" v="3628" actId="1076"/>
          <ac:spMkLst>
            <pc:docMk/>
            <pc:sldMk cId="1713219598" sldId="257"/>
            <ac:spMk id="9" creationId="{71BFE5CD-1F99-3E00-CBDC-C00B62205758}"/>
          </ac:spMkLst>
        </pc:spChg>
        <pc:spChg chg="add mod">
          <ac:chgData name="Lakota Dolce" userId="d5804914e01ea767" providerId="LiveId" clId="{9C1E2474-34EB-4A4D-9340-2CE6C9B02F8F}" dt="2025-02-07T18:43:04.755" v="3626" actId="1076"/>
          <ac:spMkLst>
            <pc:docMk/>
            <pc:sldMk cId="1713219598" sldId="257"/>
            <ac:spMk id="11" creationId="{2184905C-B72A-E0DF-D2E6-9C84676885A1}"/>
          </ac:spMkLst>
        </pc:spChg>
        <pc:spChg chg="mod">
          <ac:chgData name="Lakota Dolce" userId="d5804914e01ea767" providerId="LiveId" clId="{9C1E2474-34EB-4A4D-9340-2CE6C9B02F8F}" dt="2025-02-07T18:41:45.407" v="3605" actId="1076"/>
          <ac:spMkLst>
            <pc:docMk/>
            <pc:sldMk cId="1713219598" sldId="257"/>
            <ac:spMk id="13" creationId="{A75619EC-6B01-253A-42D4-53C42CF5D7AD}"/>
          </ac:spMkLst>
        </pc:spChg>
        <pc:spChg chg="del mod">
          <ac:chgData name="Lakota Dolce" userId="d5804914e01ea767" providerId="LiveId" clId="{9C1E2474-34EB-4A4D-9340-2CE6C9B02F8F}" dt="2025-02-07T18:32:47.331" v="3449" actId="478"/>
          <ac:spMkLst>
            <pc:docMk/>
            <pc:sldMk cId="1713219598" sldId="257"/>
            <ac:spMk id="14" creationId="{21A94657-877D-BF72-73D4-BEC2050FDBA6}"/>
          </ac:spMkLst>
        </pc:spChg>
        <pc:spChg chg="add mod">
          <ac:chgData name="Lakota Dolce" userId="d5804914e01ea767" providerId="LiveId" clId="{9C1E2474-34EB-4A4D-9340-2CE6C9B02F8F}" dt="2025-02-07T18:43:44.601" v="3665" actId="1076"/>
          <ac:spMkLst>
            <pc:docMk/>
            <pc:sldMk cId="1713219598" sldId="257"/>
            <ac:spMk id="23" creationId="{6358C35F-AD0B-CBF5-D051-CF457B718EE5}"/>
          </ac:spMkLst>
        </pc:spChg>
        <pc:picChg chg="del mod">
          <ac:chgData name="Lakota Dolce" userId="d5804914e01ea767" providerId="LiveId" clId="{9C1E2474-34EB-4A4D-9340-2CE6C9B02F8F}" dt="2025-02-07T18:32:41.559" v="3446" actId="478"/>
          <ac:picMkLst>
            <pc:docMk/>
            <pc:sldMk cId="1713219598" sldId="257"/>
            <ac:picMk id="6" creationId="{B6BE72E7-B050-7327-C8A2-63BC83A2E454}"/>
          </ac:picMkLst>
        </pc:picChg>
        <pc:picChg chg="mod">
          <ac:chgData name="Lakota Dolce" userId="d5804914e01ea767" providerId="LiveId" clId="{9C1E2474-34EB-4A4D-9340-2CE6C9B02F8F}" dt="2025-02-07T18:42:07.651" v="3610" actId="1076"/>
          <ac:picMkLst>
            <pc:docMk/>
            <pc:sldMk cId="1713219598" sldId="257"/>
            <ac:picMk id="8" creationId="{3614A609-D586-9BBE-C69F-2C5F6943680E}"/>
          </ac:picMkLst>
        </pc:picChg>
        <pc:picChg chg="del">
          <ac:chgData name="Lakota Dolce" userId="d5804914e01ea767" providerId="LiveId" clId="{9C1E2474-34EB-4A4D-9340-2CE6C9B02F8F}" dt="2025-02-07T18:32:44.342" v="3447" actId="478"/>
          <ac:picMkLst>
            <pc:docMk/>
            <pc:sldMk cId="1713219598" sldId="257"/>
            <ac:picMk id="10" creationId="{F5232FAE-4A39-BA7F-9B12-DE556E98E0BB}"/>
          </ac:picMkLst>
        </pc:picChg>
        <pc:picChg chg="del">
          <ac:chgData name="Lakota Dolce" userId="d5804914e01ea767" providerId="LiveId" clId="{9C1E2474-34EB-4A4D-9340-2CE6C9B02F8F}" dt="2025-02-07T18:32:45.629" v="3448" actId="478"/>
          <ac:picMkLst>
            <pc:docMk/>
            <pc:sldMk cId="1713219598" sldId="257"/>
            <ac:picMk id="12" creationId="{2E30CF7D-CF3B-617A-B9EF-17B931321032}"/>
          </ac:picMkLst>
        </pc:picChg>
        <pc:picChg chg="add mod ord">
          <ac:chgData name="Lakota Dolce" userId="d5804914e01ea767" providerId="LiveId" clId="{9C1E2474-34EB-4A4D-9340-2CE6C9B02F8F}" dt="2025-02-07T18:43:07.627" v="3627" actId="1076"/>
          <ac:picMkLst>
            <pc:docMk/>
            <pc:sldMk cId="1713219598" sldId="257"/>
            <ac:picMk id="16" creationId="{C21F8DD5-DCF9-7246-FB12-5C347C949D37}"/>
          </ac:picMkLst>
        </pc:picChg>
        <pc:picChg chg="add mod ord">
          <ac:chgData name="Lakota Dolce" userId="d5804914e01ea767" providerId="LiveId" clId="{9C1E2474-34EB-4A4D-9340-2CE6C9B02F8F}" dt="2025-02-07T18:41:30.457" v="3601" actId="167"/>
          <ac:picMkLst>
            <pc:docMk/>
            <pc:sldMk cId="1713219598" sldId="257"/>
            <ac:picMk id="18" creationId="{57FA0614-2217-3A7A-461A-A535A3602D2A}"/>
          </ac:picMkLst>
        </pc:picChg>
        <pc:picChg chg="add mod ord">
          <ac:chgData name="Lakota Dolce" userId="d5804914e01ea767" providerId="LiveId" clId="{9C1E2474-34EB-4A4D-9340-2CE6C9B02F8F}" dt="2025-02-07T18:43:01.225" v="3625" actId="167"/>
          <ac:picMkLst>
            <pc:docMk/>
            <pc:sldMk cId="1713219598" sldId="257"/>
            <ac:picMk id="20" creationId="{651A8499-B2C3-7815-3B0F-039B2F2D9FDB}"/>
          </ac:picMkLst>
        </pc:picChg>
        <pc:picChg chg="add mod">
          <ac:chgData name="Lakota Dolce" userId="d5804914e01ea767" providerId="LiveId" clId="{9C1E2474-34EB-4A4D-9340-2CE6C9B02F8F}" dt="2025-02-07T18:43:25.599" v="3634" actId="14100"/>
          <ac:picMkLst>
            <pc:docMk/>
            <pc:sldMk cId="1713219598" sldId="257"/>
            <ac:picMk id="22" creationId="{F5786328-B5CA-1071-CE8C-4908A346AEA1}"/>
          </ac:picMkLst>
        </pc:picChg>
      </pc:sldChg>
      <pc:sldChg chg="delSp modSp mod">
        <pc:chgData name="Lakota Dolce" userId="d5804914e01ea767" providerId="LiveId" clId="{9C1E2474-34EB-4A4D-9340-2CE6C9B02F8F}" dt="2025-02-07T16:38:40.832" v="2882" actId="27636"/>
        <pc:sldMkLst>
          <pc:docMk/>
          <pc:sldMk cId="1731145336" sldId="258"/>
        </pc:sldMkLst>
        <pc:spChg chg="mod">
          <ac:chgData name="Lakota Dolce" userId="d5804914e01ea767" providerId="LiveId" clId="{9C1E2474-34EB-4A4D-9340-2CE6C9B02F8F}" dt="2025-02-07T16:38:30.254" v="2879" actId="1076"/>
          <ac:spMkLst>
            <pc:docMk/>
            <pc:sldMk cId="1731145336" sldId="258"/>
            <ac:spMk id="2" creationId="{067D0BA5-0821-20A0-ECFA-B5B80C121F27}"/>
          </ac:spMkLst>
        </pc:spChg>
        <pc:spChg chg="mod">
          <ac:chgData name="Lakota Dolce" userId="d5804914e01ea767" providerId="LiveId" clId="{9C1E2474-34EB-4A4D-9340-2CE6C9B02F8F}" dt="2025-02-07T16:38:40.832" v="2882" actId="27636"/>
          <ac:spMkLst>
            <pc:docMk/>
            <pc:sldMk cId="1731145336" sldId="258"/>
            <ac:spMk id="3" creationId="{589F8B64-D6E3-E504-0355-0E2AE687598F}"/>
          </ac:spMkLst>
        </pc:spChg>
        <pc:spChg chg="del mod">
          <ac:chgData name="Lakota Dolce" userId="d5804914e01ea767" providerId="LiveId" clId="{9C1E2474-34EB-4A4D-9340-2CE6C9B02F8F}" dt="2025-02-07T16:25:25.806" v="1503" actId="478"/>
          <ac:spMkLst>
            <pc:docMk/>
            <pc:sldMk cId="1731145336" sldId="258"/>
            <ac:spMk id="15" creationId="{D5BF9B72-5994-5229-A861-4F6D95265E14}"/>
          </ac:spMkLst>
        </pc:spChg>
        <pc:spChg chg="del mod">
          <ac:chgData name="Lakota Dolce" userId="d5804914e01ea767" providerId="LiveId" clId="{9C1E2474-34EB-4A4D-9340-2CE6C9B02F8F}" dt="2025-02-07T16:25:29.364" v="1504" actId="478"/>
          <ac:spMkLst>
            <pc:docMk/>
            <pc:sldMk cId="1731145336" sldId="258"/>
            <ac:spMk id="16" creationId="{6285D725-3D1F-F111-F6A4-295BDFAD5512}"/>
          </ac:spMkLst>
        </pc:spChg>
      </pc:sldChg>
      <pc:sldChg chg="addSp delSp modSp mod">
        <pc:chgData name="Lakota Dolce" userId="d5804914e01ea767" providerId="LiveId" clId="{9C1E2474-34EB-4A4D-9340-2CE6C9B02F8F}" dt="2025-02-07T16:42:24.125" v="3237" actId="478"/>
        <pc:sldMkLst>
          <pc:docMk/>
          <pc:sldMk cId="1912292944" sldId="259"/>
        </pc:sldMkLst>
        <pc:spChg chg="mod">
          <ac:chgData name="Lakota Dolce" userId="d5804914e01ea767" providerId="LiveId" clId="{9C1E2474-34EB-4A4D-9340-2CE6C9B02F8F}" dt="2025-02-07T16:38:11.017" v="2877" actId="1076"/>
          <ac:spMkLst>
            <pc:docMk/>
            <pc:sldMk cId="1912292944" sldId="259"/>
            <ac:spMk id="2" creationId="{57F64AB0-EAA8-B824-5DEB-0AC8B0F960D9}"/>
          </ac:spMkLst>
        </pc:spChg>
        <pc:spChg chg="mod">
          <ac:chgData name="Lakota Dolce" userId="d5804914e01ea767" providerId="LiveId" clId="{9C1E2474-34EB-4A4D-9340-2CE6C9B02F8F}" dt="2025-02-07T16:38:14.020" v="2878" actId="1076"/>
          <ac:spMkLst>
            <pc:docMk/>
            <pc:sldMk cId="1912292944" sldId="259"/>
            <ac:spMk id="3" creationId="{B874EF6F-968B-F273-7F3C-F4D0902FBF3F}"/>
          </ac:spMkLst>
        </pc:spChg>
        <pc:spChg chg="add del mod">
          <ac:chgData name="Lakota Dolce" userId="d5804914e01ea767" providerId="LiveId" clId="{9C1E2474-34EB-4A4D-9340-2CE6C9B02F8F}" dt="2025-02-07T16:23:14.654" v="1387" actId="478"/>
          <ac:spMkLst>
            <pc:docMk/>
            <pc:sldMk cId="1912292944" sldId="259"/>
            <ac:spMk id="7" creationId="{851750EE-E3DA-6011-15D2-F988F6A66DC1}"/>
          </ac:spMkLst>
        </pc:spChg>
        <pc:spChg chg="mod">
          <ac:chgData name="Lakota Dolce" userId="d5804914e01ea767" providerId="LiveId" clId="{9C1E2474-34EB-4A4D-9340-2CE6C9B02F8F}" dt="2025-02-05T13:13:02.754" v="410" actId="1076"/>
          <ac:spMkLst>
            <pc:docMk/>
            <pc:sldMk cId="1912292944" sldId="259"/>
            <ac:spMk id="24" creationId="{03A326F7-3880-6C4A-7307-158B7446B21B}"/>
          </ac:spMkLst>
        </pc:spChg>
        <pc:picChg chg="add del mod">
          <ac:chgData name="Lakota Dolce" userId="d5804914e01ea767" providerId="LiveId" clId="{9C1E2474-34EB-4A4D-9340-2CE6C9B02F8F}" dt="2025-02-07T16:42:24.125" v="3237" actId="478"/>
          <ac:picMkLst>
            <pc:docMk/>
            <pc:sldMk cId="1912292944" sldId="259"/>
            <ac:picMk id="4" creationId="{EFFF5C26-6216-81A1-E44E-0841F7C6FD0F}"/>
          </ac:picMkLst>
        </pc:picChg>
        <pc:picChg chg="add del mod">
          <ac:chgData name="Lakota Dolce" userId="d5804914e01ea767" providerId="LiveId" clId="{9C1E2474-34EB-4A4D-9340-2CE6C9B02F8F}" dt="2025-02-07T16:23:12.967" v="1386" actId="478"/>
          <ac:picMkLst>
            <pc:docMk/>
            <pc:sldMk cId="1912292944" sldId="259"/>
            <ac:picMk id="6" creationId="{7C119AAE-F306-B59C-04AE-AC19466D9005}"/>
          </ac:picMkLst>
        </pc:picChg>
      </pc:sldChg>
      <pc:sldChg chg="addSp delSp modSp new del mod">
        <pc:chgData name="Lakota Dolce" userId="d5804914e01ea767" providerId="LiveId" clId="{9C1E2474-34EB-4A4D-9340-2CE6C9B02F8F}" dt="2025-02-05T16:02:24.752" v="411" actId="47"/>
        <pc:sldMkLst>
          <pc:docMk/>
          <pc:sldMk cId="4182249765" sldId="260"/>
        </pc:sldMkLst>
      </pc:sldChg>
      <pc:sldChg chg="addSp delSp modSp add del mod ord">
        <pc:chgData name="Lakota Dolce" userId="d5804914e01ea767" providerId="LiveId" clId="{9C1E2474-34EB-4A4D-9340-2CE6C9B02F8F}" dt="2025-02-05T16:02:26.228" v="412" actId="47"/>
        <pc:sldMkLst>
          <pc:docMk/>
          <pc:sldMk cId="689364955" sldId="261"/>
        </pc:sldMkLst>
      </pc:sldChg>
      <pc:sldChg chg="addSp delSp modSp add mod">
        <pc:chgData name="Lakota Dolce" userId="d5804914e01ea767" providerId="LiveId" clId="{9C1E2474-34EB-4A4D-9340-2CE6C9B02F8F}" dt="2025-02-07T18:58:07.893" v="3669" actId="20577"/>
        <pc:sldMkLst>
          <pc:docMk/>
          <pc:sldMk cId="1769818045" sldId="262"/>
        </pc:sldMkLst>
        <pc:spChg chg="add mod">
          <ac:chgData name="Lakota Dolce" userId="d5804914e01ea767" providerId="LiveId" clId="{9C1E2474-34EB-4A4D-9340-2CE6C9B02F8F}" dt="2025-02-07T18:58:07.893" v="3669" actId="20577"/>
          <ac:spMkLst>
            <pc:docMk/>
            <pc:sldMk cId="1769818045" sldId="262"/>
            <ac:spMk id="2" creationId="{76897895-C4AD-B68D-172E-3DEFD4E142E9}"/>
          </ac:spMkLst>
        </pc:spChg>
        <pc:spChg chg="add mod">
          <ac:chgData name="Lakota Dolce" userId="d5804914e01ea767" providerId="LiveId" clId="{9C1E2474-34EB-4A4D-9340-2CE6C9B02F8F}" dt="2025-02-07T16:43:00.538" v="3242" actId="1076"/>
          <ac:spMkLst>
            <pc:docMk/>
            <pc:sldMk cId="1769818045" sldId="262"/>
            <ac:spMk id="4" creationId="{18AE119F-53D4-965E-EB9F-7AF53DAF961F}"/>
          </ac:spMkLst>
        </pc:spChg>
        <pc:spChg chg="del mod">
          <ac:chgData name="Lakota Dolce" userId="d5804914e01ea767" providerId="LiveId" clId="{9C1E2474-34EB-4A4D-9340-2CE6C9B02F8F}" dt="2025-02-07T16:32:29.339" v="2199" actId="478"/>
          <ac:spMkLst>
            <pc:docMk/>
            <pc:sldMk cId="1769818045" sldId="262"/>
            <ac:spMk id="7" creationId="{2A6B854B-0291-07FC-E7CC-57E0D8F9037B}"/>
          </ac:spMkLst>
        </pc:spChg>
        <pc:picChg chg="add mod">
          <ac:chgData name="Lakota Dolce" userId="d5804914e01ea767" providerId="LiveId" clId="{9C1E2474-34EB-4A4D-9340-2CE6C9B02F8F}" dt="2025-02-07T16:42:56.264" v="3241" actId="1076"/>
          <ac:picMkLst>
            <pc:docMk/>
            <pc:sldMk cId="1769818045" sldId="262"/>
            <ac:picMk id="3" creationId="{8934A945-CFBC-9229-A861-98AF3ACC81DF}"/>
          </ac:picMkLst>
        </pc:picChg>
        <pc:picChg chg="mod">
          <ac:chgData name="Lakota Dolce" userId="d5804914e01ea767" providerId="LiveId" clId="{9C1E2474-34EB-4A4D-9340-2CE6C9B02F8F}" dt="2025-02-07T16:42:50.877" v="3240" actId="14100"/>
          <ac:picMkLst>
            <pc:docMk/>
            <pc:sldMk cId="1769818045" sldId="262"/>
            <ac:picMk id="6" creationId="{DC494E95-9FD3-DDF5-219B-C16C82183422}"/>
          </ac:picMkLst>
        </pc:picChg>
      </pc:sldChg>
      <pc:sldChg chg="modSp add mod">
        <pc:chgData name="Lakota Dolce" userId="d5804914e01ea767" providerId="LiveId" clId="{9C1E2474-34EB-4A4D-9340-2CE6C9B02F8F}" dt="2025-02-07T18:32:34.617" v="3445" actId="1076"/>
        <pc:sldMkLst>
          <pc:docMk/>
          <pc:sldMk cId="1560879218" sldId="263"/>
        </pc:sldMkLst>
        <pc:spChg chg="mod">
          <ac:chgData name="Lakota Dolce" userId="d5804914e01ea767" providerId="LiveId" clId="{9C1E2474-34EB-4A4D-9340-2CE6C9B02F8F}" dt="2025-02-07T16:40:08.738" v="2921" actId="14100"/>
          <ac:spMkLst>
            <pc:docMk/>
            <pc:sldMk cId="1560879218" sldId="263"/>
            <ac:spMk id="2" creationId="{3236FFFC-DDEB-CE88-9F13-03BAF4295102}"/>
          </ac:spMkLst>
        </pc:spChg>
        <pc:spChg chg="mod">
          <ac:chgData name="Lakota Dolce" userId="d5804914e01ea767" providerId="LiveId" clId="{9C1E2474-34EB-4A4D-9340-2CE6C9B02F8F}" dt="2025-02-07T18:29:07.907" v="3441" actId="313"/>
          <ac:spMkLst>
            <pc:docMk/>
            <pc:sldMk cId="1560879218" sldId="263"/>
            <ac:spMk id="3" creationId="{72BFE98C-5028-9D75-8750-9190D04BB36A}"/>
          </ac:spMkLst>
        </pc:spChg>
        <pc:spChg chg="mod">
          <ac:chgData name="Lakota Dolce" userId="d5804914e01ea767" providerId="LiveId" clId="{9C1E2474-34EB-4A4D-9340-2CE6C9B02F8F}" dt="2025-02-07T18:32:31.072" v="3444" actId="1076"/>
          <ac:spMkLst>
            <pc:docMk/>
            <pc:sldMk cId="1560879218" sldId="263"/>
            <ac:spMk id="4" creationId="{1678B099-0FDB-B6BB-695C-EADC38878A06}"/>
          </ac:spMkLst>
        </pc:spChg>
        <pc:spChg chg="mod">
          <ac:chgData name="Lakota Dolce" userId="d5804914e01ea767" providerId="LiveId" clId="{9C1E2474-34EB-4A4D-9340-2CE6C9B02F8F}" dt="2025-02-07T18:32:34.617" v="3445" actId="1076"/>
          <ac:spMkLst>
            <pc:docMk/>
            <pc:sldMk cId="1560879218" sldId="263"/>
            <ac:spMk id="13" creationId="{8821A57C-BCE0-0DCE-C912-099B84E26807}"/>
          </ac:spMkLst>
        </pc:spChg>
        <pc:picChg chg="mod">
          <ac:chgData name="Lakota Dolce" userId="d5804914e01ea767" providerId="LiveId" clId="{9C1E2474-34EB-4A4D-9340-2CE6C9B02F8F}" dt="2025-02-07T18:32:27.350" v="3443" actId="1076"/>
          <ac:picMkLst>
            <pc:docMk/>
            <pc:sldMk cId="1560879218" sldId="263"/>
            <ac:picMk id="6" creationId="{E5BE4181-FFAA-4F6C-BF0A-766CB3BB2E3B}"/>
          </ac:picMkLst>
        </pc:picChg>
        <pc:picChg chg="mod">
          <ac:chgData name="Lakota Dolce" userId="d5804914e01ea767" providerId="LiveId" clId="{9C1E2474-34EB-4A4D-9340-2CE6C9B02F8F}" dt="2025-02-07T18:32:24.719" v="3442" actId="1076"/>
          <ac:picMkLst>
            <pc:docMk/>
            <pc:sldMk cId="1560879218" sldId="263"/>
            <ac:picMk id="8" creationId="{263AFBED-4B3B-14A0-AFDD-8659E6D8CA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EB4D-9830-E2B2-5E29-6041A59A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1F5CF-7923-A57E-0D8A-50CF918CB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DD7E5-E119-9657-3057-85ED702A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FD51-6A54-D243-24F8-674917353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2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CFC8-1D5A-12DB-7237-1D432A29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440E6-70A6-C82C-6E8C-5B6A3F71F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FF85E-5DFE-B187-0B2E-1DEEBFE3C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ECB8-AC8B-1872-649A-0D96CCB61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4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9CFF7-C2A3-1F09-140A-242371F81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C10F1-7D90-5B70-6245-E6F244B89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EDEE3-DD7E-5FCA-6B8D-F5FB38374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2BF97-941C-6F7D-A37C-8E64E355F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6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9595-10DF-84AD-E337-E1ABAE08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2A27F-2330-9427-224C-4742D685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EAA9B-2D07-BF3C-EF59-353B94DC5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B6A92-6153-A50A-3D80-6E8094311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"/><Relationship Id="rId4" Type="http://schemas.openxmlformats.org/officeDocument/2006/relationships/image" Target="../media/image15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beach&#10;&#10;AI-generated content may be incorrect.">
            <a:extLst>
              <a:ext uri="{FF2B5EF4-FFF2-40B4-BE49-F238E27FC236}">
                <a16:creationId xmlns:a16="http://schemas.microsoft.com/office/drawing/2014/main" id="{651A8499-B2C3-7815-3B0F-039B2F2D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14" y="2152617"/>
            <a:ext cx="3398186" cy="2250089"/>
          </a:xfrm>
          <a:prstGeom prst="rect">
            <a:avLst/>
          </a:prstGeom>
        </p:spPr>
      </p:pic>
      <p:pic>
        <p:nvPicPr>
          <p:cNvPr id="18" name="Picture 17" descr="A satellite view of a beach&#10;&#10;AI-generated content may be incorrect.">
            <a:extLst>
              <a:ext uri="{FF2B5EF4-FFF2-40B4-BE49-F238E27FC236}">
                <a16:creationId xmlns:a16="http://schemas.microsoft.com/office/drawing/2014/main" id="{57FA0614-2217-3A7A-461A-A535A3602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14" y="0"/>
            <a:ext cx="3398186" cy="2123187"/>
          </a:xfrm>
          <a:prstGeom prst="rect">
            <a:avLst/>
          </a:prstGeom>
        </p:spPr>
      </p:pic>
      <p:pic>
        <p:nvPicPr>
          <p:cNvPr id="16" name="Picture 15" descr="A close-up of a beach&#10;&#10;AI-generated content may be incorrect.">
            <a:extLst>
              <a:ext uri="{FF2B5EF4-FFF2-40B4-BE49-F238E27FC236}">
                <a16:creationId xmlns:a16="http://schemas.microsoft.com/office/drawing/2014/main" id="{C21F8DD5-DCF9-7246-FB12-5C347C94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709" y="2152617"/>
            <a:ext cx="3601294" cy="2250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34" y="134227"/>
            <a:ext cx="2895600" cy="1325563"/>
          </a:xfrm>
        </p:spPr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5459"/>
            <a:ext cx="3601294" cy="529254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goal was to use a filter after applying some kind of transformation to identify the land vs the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I tried using </a:t>
            </a:r>
            <a:r>
              <a:rPr lang="en-US" dirty="0" err="1"/>
              <a:t>imadjust</a:t>
            </a:r>
            <a:r>
              <a:rPr lang="en-US" dirty="0"/>
              <a:t>() changing variables between 0 and 1 on high lows and gamma to try and change the contrast of the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Tried histogram equalization by itself, however there was still too much variability between the images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 descr="A black background with stars&#10;&#10;AI-generated content may be incorrect.">
            <a:extLst>
              <a:ext uri="{FF2B5EF4-FFF2-40B4-BE49-F238E27FC236}">
                <a16:creationId xmlns:a16="http://schemas.microsoft.com/office/drawing/2014/main" id="{3614A609-D586-9BBE-C69F-2C5F69436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628" y="-29431"/>
            <a:ext cx="3398186" cy="2123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619EC-6B01-253A-42D4-53C42CF5D7AD}"/>
              </a:ext>
            </a:extLst>
          </p:cNvPr>
          <p:cNvSpPr txBox="1"/>
          <p:nvPr/>
        </p:nvSpPr>
        <p:spPr>
          <a:xfrm>
            <a:off x="6833469" y="1753855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Original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A4A2-EEBE-F153-FCE3-5C5D1CC988DC}"/>
              </a:ext>
            </a:extLst>
          </p:cNvPr>
          <p:cNvSpPr txBox="1"/>
          <p:nvPr/>
        </p:nvSpPr>
        <p:spPr>
          <a:xfrm>
            <a:off x="9755312" y="1476856"/>
            <a:ext cx="24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</a:t>
            </a:r>
            <a:r>
              <a:rPr lang="en-US" dirty="0" err="1">
                <a:solidFill>
                  <a:schemeClr val="bg1"/>
                </a:solidFill>
              </a:rPr>
              <a:t>imadjust</a:t>
            </a:r>
            <a:r>
              <a:rPr lang="en-US" dirty="0">
                <a:solidFill>
                  <a:schemeClr val="bg1"/>
                </a:solidFill>
              </a:rPr>
              <a:t> [0,.1], [0,1],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FE5CD-1F99-3E00-CBDC-C00B62205758}"/>
              </a:ext>
            </a:extLst>
          </p:cNvPr>
          <p:cNvSpPr txBox="1"/>
          <p:nvPr/>
        </p:nvSpPr>
        <p:spPr>
          <a:xfrm>
            <a:off x="6806988" y="3785805"/>
            <a:ext cx="24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12 </a:t>
            </a:r>
            <a:r>
              <a:rPr lang="en-US" dirty="0" err="1"/>
              <a:t>imadjust</a:t>
            </a:r>
            <a:r>
              <a:rPr lang="en-US" dirty="0"/>
              <a:t> [0,.1], [0,1],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4905C-B72A-E0DF-D2E6-9C84676885A1}"/>
              </a:ext>
            </a:extLst>
          </p:cNvPr>
          <p:cNvSpPr txBox="1"/>
          <p:nvPr/>
        </p:nvSpPr>
        <p:spPr>
          <a:xfrm>
            <a:off x="9817884" y="3753664"/>
            <a:ext cx="24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02 histogram equalization only</a:t>
            </a:r>
          </a:p>
        </p:txBody>
      </p:sp>
      <p:pic>
        <p:nvPicPr>
          <p:cNvPr id="22" name="Picture 21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F5786328-B5CA-1071-CE8C-4908A346A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802" y="4399995"/>
            <a:ext cx="3934066" cy="24580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58C35F-AD0B-CBF5-D051-CF457B718EE5}"/>
              </a:ext>
            </a:extLst>
          </p:cNvPr>
          <p:cNvSpPr txBox="1"/>
          <p:nvPr/>
        </p:nvSpPr>
        <p:spPr>
          <a:xfrm>
            <a:off x="7458168" y="6420405"/>
            <a:ext cx="334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histogram match only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9263A-2FE0-8EE4-B85C-F1135309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FFC-DDEB-CE88-9F13-03BAF429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9" y="134227"/>
            <a:ext cx="3471275" cy="1325563"/>
          </a:xfrm>
        </p:spPr>
        <p:txBody>
          <a:bodyPr/>
          <a:lstStyle/>
          <a:p>
            <a:r>
              <a:rPr lang="en-US" dirty="0"/>
              <a:t>First Steps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E98C-5028-9D75-8750-9190D04B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5459"/>
            <a:ext cx="3601294" cy="529254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Conclusion: I needed to make the images closer together in contrasts and intensities for good results using the filter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decided to combine using histogram matching and histogram equalization.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image04 to bring the images to similar contrasts before applying histogram equalization to each image separately.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1DEBA2E-B825-BF79-7EC9-8FB4D9C2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black and white image of a body of water&#10;&#10;AI-generated content may be incorrect.">
            <a:extLst>
              <a:ext uri="{FF2B5EF4-FFF2-40B4-BE49-F238E27FC236}">
                <a16:creationId xmlns:a16="http://schemas.microsoft.com/office/drawing/2014/main" id="{E5BE4181-FFAA-4F6C-BF0A-766CB3BB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489" y="0"/>
            <a:ext cx="4119875" cy="2574098"/>
          </a:xfrm>
          <a:prstGeom prst="rect">
            <a:avLst/>
          </a:prstGeom>
        </p:spPr>
      </p:pic>
      <p:pic>
        <p:nvPicPr>
          <p:cNvPr id="8" name="Picture 7" descr="A black background with stars&#10;&#10;AI-generated content may be incorrect.">
            <a:extLst>
              <a:ext uri="{FF2B5EF4-FFF2-40B4-BE49-F238E27FC236}">
                <a16:creationId xmlns:a16="http://schemas.microsoft.com/office/drawing/2014/main" id="{263AFBED-4B3B-14A0-AFDD-8659E6D8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4" y="46972"/>
            <a:ext cx="3969515" cy="2480153"/>
          </a:xfrm>
          <a:prstGeom prst="rect">
            <a:avLst/>
          </a:prstGeom>
        </p:spPr>
      </p:pic>
      <p:pic>
        <p:nvPicPr>
          <p:cNvPr id="10" name="Picture 9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348179BD-82D9-EDCD-4EAB-FE698868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317" y="4330875"/>
            <a:ext cx="3969515" cy="2480153"/>
          </a:xfrm>
          <a:prstGeom prst="rect">
            <a:avLst/>
          </a:prstGeom>
        </p:spPr>
      </p:pic>
      <p:pic>
        <p:nvPicPr>
          <p:cNvPr id="12" name="Picture 11" descr="A satellite view of a city&#10;&#10;AI-generated content may be incorrect.">
            <a:extLst>
              <a:ext uri="{FF2B5EF4-FFF2-40B4-BE49-F238E27FC236}">
                <a16:creationId xmlns:a16="http://schemas.microsoft.com/office/drawing/2014/main" id="{9EAE6E93-3AB9-8874-C6C5-AA66BFB2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655" y="4283903"/>
            <a:ext cx="4119875" cy="2574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21A57C-BCE0-0DCE-C912-099B84E26807}"/>
              </a:ext>
            </a:extLst>
          </p:cNvPr>
          <p:cNvSpPr txBox="1"/>
          <p:nvPr/>
        </p:nvSpPr>
        <p:spPr>
          <a:xfrm>
            <a:off x="5978143" y="2207897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87EBA-990A-A2FF-2C4D-FAB5D9C2B488}"/>
              </a:ext>
            </a:extLst>
          </p:cNvPr>
          <p:cNvSpPr txBox="1"/>
          <p:nvPr/>
        </p:nvSpPr>
        <p:spPr>
          <a:xfrm>
            <a:off x="5978144" y="6488668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12 Original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8B099-0FDB-B6BB-695C-EADC38878A06}"/>
              </a:ext>
            </a:extLst>
          </p:cNvPr>
          <p:cNvSpPr txBox="1"/>
          <p:nvPr/>
        </p:nvSpPr>
        <p:spPr>
          <a:xfrm>
            <a:off x="9755312" y="208836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transformed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CD627-B5F1-9C08-25D6-A5FC3C601F4F}"/>
              </a:ext>
            </a:extLst>
          </p:cNvPr>
          <p:cNvSpPr txBox="1"/>
          <p:nvPr/>
        </p:nvSpPr>
        <p:spPr>
          <a:xfrm>
            <a:off x="9755312" y="6488668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12 transformed</a:t>
            </a:r>
          </a:p>
        </p:txBody>
      </p:sp>
    </p:spTree>
    <p:extLst>
      <p:ext uri="{BB962C8B-B14F-4D97-AF65-F5344CB8AC3E}">
        <p14:creationId xmlns:p14="http://schemas.microsoft.com/office/powerpoint/2010/main" val="156087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7713-4197-1722-9BF0-405BB673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0BA5-0821-20A0-ECFA-B5B80C12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34" y="149886"/>
            <a:ext cx="2895600" cy="1325563"/>
          </a:xfrm>
        </p:spPr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8B64-D6E3-E504-0355-0E2AE6875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90" y="1371306"/>
            <a:ext cx="3277644" cy="54866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/>
              <a:t>imtool</a:t>
            </a:r>
            <a:r>
              <a:rPr lang="en-US" dirty="0"/>
              <a:t> to look at each image and compare the intensities of the shallow water vs land intensities.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can see the gradual decrease of intensity in the ocean the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I  applied the mask by using matrix column-wise multiplication. This changed the values in the invalid areas to 0.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017F37-BF45-6793-8FDC-FEE5D8D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black and white image of a body of water&#10;&#10;AI-generated content may be incorrect.">
            <a:extLst>
              <a:ext uri="{FF2B5EF4-FFF2-40B4-BE49-F238E27FC236}">
                <a16:creationId xmlns:a16="http://schemas.microsoft.com/office/drawing/2014/main" id="{4D7D28E1-C6C5-C11B-6DA0-8A524BC1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34" y="1045497"/>
            <a:ext cx="4119875" cy="2574098"/>
          </a:xfrm>
          <a:prstGeom prst="rect">
            <a:avLst/>
          </a:prstGeom>
        </p:spPr>
      </p:pic>
      <p:pic>
        <p:nvPicPr>
          <p:cNvPr id="7" name="Picture 6" descr="A satellite view of a city&#10;&#10;AI-generated content may be incorrect.">
            <a:extLst>
              <a:ext uri="{FF2B5EF4-FFF2-40B4-BE49-F238E27FC236}">
                <a16:creationId xmlns:a16="http://schemas.microsoft.com/office/drawing/2014/main" id="{18A4A90B-B1B3-DC36-303F-3E6CCB1A5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509" y="1045497"/>
            <a:ext cx="4119874" cy="2574098"/>
          </a:xfrm>
          <a:prstGeom prst="rect">
            <a:avLst/>
          </a:prstGeom>
        </p:spPr>
      </p:pic>
      <p:pic>
        <p:nvPicPr>
          <p:cNvPr id="11" name="Picture 10" descr="A satellite view of a city&#10;&#10;AI-generated content may be incorrect.">
            <a:extLst>
              <a:ext uri="{FF2B5EF4-FFF2-40B4-BE49-F238E27FC236}">
                <a16:creationId xmlns:a16="http://schemas.microsoft.com/office/drawing/2014/main" id="{3FC47093-0774-ECC4-52D3-735179A7B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34" y="4283902"/>
            <a:ext cx="4119875" cy="2574098"/>
          </a:xfrm>
          <a:prstGeom prst="rect">
            <a:avLst/>
          </a:prstGeom>
        </p:spPr>
      </p:pic>
      <p:pic>
        <p:nvPicPr>
          <p:cNvPr id="14" name="Picture 13" descr="A satellite view of a city&#10;&#10;AI-generated content may be incorrect.">
            <a:extLst>
              <a:ext uri="{FF2B5EF4-FFF2-40B4-BE49-F238E27FC236}">
                <a16:creationId xmlns:a16="http://schemas.microsoft.com/office/drawing/2014/main" id="{082794C5-AFE2-F907-9CAA-CBCCB3725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124" y="4298010"/>
            <a:ext cx="4119876" cy="25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B23F-90C7-D134-3F29-CFF20AC9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4AB0-EAA8-B824-5DEB-0AC8B0F9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31" y="-751988"/>
            <a:ext cx="2895600" cy="1325563"/>
          </a:xfrm>
        </p:spPr>
        <p:txBody>
          <a:bodyPr/>
          <a:lstStyle/>
          <a:p>
            <a:r>
              <a:rPr lang="en-US" dirty="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EF6F-968B-F273-7F3C-F4D0902F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42" y="746489"/>
            <a:ext cx="3728418" cy="53650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nested for loop to look through intensity at each pixel for each of the 6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less than an intensity level of 59, I changed to the intensity to 1, did not change previously found land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it was over the intensity level it became 255, highlighting the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intensity value was a 0, I made it gray or an intensity level of 128. This didn’t affect the water because anywhere the mask wasn’t applied the pixels had a value greater than 0 after the histogram match and equalization.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CF7A0F-3FC6-F51C-6B53-9E6C43F9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3398567F-AF0B-BD7E-7084-3F60E941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965" y="4503107"/>
            <a:ext cx="3769035" cy="235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282CF-7C46-3F3F-B52C-829A2D7639FF}"/>
              </a:ext>
            </a:extLst>
          </p:cNvPr>
          <p:cNvSpPr txBox="1"/>
          <p:nvPr/>
        </p:nvSpPr>
        <p:spPr>
          <a:xfrm>
            <a:off x="9957983" y="6488668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12 after filter</a:t>
            </a:r>
          </a:p>
        </p:txBody>
      </p:sp>
      <p:pic>
        <p:nvPicPr>
          <p:cNvPr id="17" name="Picture 16" descr="A black and white image of a planet&#10;&#10;AI-generated content may be incorrect.">
            <a:extLst>
              <a:ext uri="{FF2B5EF4-FFF2-40B4-BE49-F238E27FC236}">
                <a16:creationId xmlns:a16="http://schemas.microsoft.com/office/drawing/2014/main" id="{EFD3E1CD-40AF-F886-E76A-F2EC03C4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32" y="4503106"/>
            <a:ext cx="3769035" cy="23548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BBABF8-4ABF-EAC9-C6ED-0A404236F14E}"/>
              </a:ext>
            </a:extLst>
          </p:cNvPr>
          <p:cNvSpPr txBox="1"/>
          <p:nvPr/>
        </p:nvSpPr>
        <p:spPr>
          <a:xfrm>
            <a:off x="6188948" y="6488668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11 after filter</a:t>
            </a:r>
          </a:p>
        </p:txBody>
      </p:sp>
      <p:pic>
        <p:nvPicPr>
          <p:cNvPr id="20" name="Picture 19" descr="A close-up of a black and white background&#10;&#10;AI-generated content may be incorrect.">
            <a:extLst>
              <a:ext uri="{FF2B5EF4-FFF2-40B4-BE49-F238E27FC236}">
                <a16:creationId xmlns:a16="http://schemas.microsoft.com/office/drawing/2014/main" id="{CCDE45A8-CD15-EA16-DFE2-EF8A41599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965" y="2148214"/>
            <a:ext cx="3769035" cy="23548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F80CA2-8C72-5F0F-1E16-A421D1080918}"/>
              </a:ext>
            </a:extLst>
          </p:cNvPr>
          <p:cNvSpPr txBox="1"/>
          <p:nvPr/>
        </p:nvSpPr>
        <p:spPr>
          <a:xfrm>
            <a:off x="10007299" y="3997249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08 after filter</a:t>
            </a:r>
          </a:p>
        </p:txBody>
      </p:sp>
      <p:pic>
        <p:nvPicPr>
          <p:cNvPr id="23" name="Picture 22" descr="A close up of a black and white image&#10;&#10;AI-generated content may be incorrect.">
            <a:extLst>
              <a:ext uri="{FF2B5EF4-FFF2-40B4-BE49-F238E27FC236}">
                <a16:creationId xmlns:a16="http://schemas.microsoft.com/office/drawing/2014/main" id="{2DEA2C9D-A57F-640A-FE35-39A547ED9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833" y="2164381"/>
            <a:ext cx="3769034" cy="23548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A326F7-3880-6C4A-7307-158B7446B21B}"/>
              </a:ext>
            </a:extLst>
          </p:cNvPr>
          <p:cNvSpPr txBox="1"/>
          <p:nvPr/>
        </p:nvSpPr>
        <p:spPr>
          <a:xfrm>
            <a:off x="6213606" y="4155107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04 after filter</a:t>
            </a:r>
          </a:p>
        </p:txBody>
      </p:sp>
      <p:pic>
        <p:nvPicPr>
          <p:cNvPr id="26" name="Picture 25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2D86DAD9-8DC0-0D21-CA12-5670434EF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021" y="-195392"/>
            <a:ext cx="3776845" cy="2359773"/>
          </a:xfrm>
          <a:prstGeom prst="rect">
            <a:avLst/>
          </a:prstGeom>
        </p:spPr>
      </p:pic>
      <p:pic>
        <p:nvPicPr>
          <p:cNvPr id="28" name="Picture 27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AB24B010-F8E7-8A6B-3DA2-B82714C30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7329" y="-206679"/>
            <a:ext cx="3769036" cy="2354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A3ECE-AD7C-CA6D-763B-9CE58742AB52}"/>
              </a:ext>
            </a:extLst>
          </p:cNvPr>
          <p:cNvSpPr txBox="1"/>
          <p:nvPr/>
        </p:nvSpPr>
        <p:spPr>
          <a:xfrm>
            <a:off x="6279065" y="1795334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after filter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2CFF5-C0E7-27EC-F7FB-FEF413434912}"/>
              </a:ext>
            </a:extLst>
          </p:cNvPr>
          <p:cNvSpPr txBox="1"/>
          <p:nvPr/>
        </p:nvSpPr>
        <p:spPr>
          <a:xfrm>
            <a:off x="9957983" y="1827022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03 after filter</a:t>
            </a:r>
          </a:p>
        </p:txBody>
      </p:sp>
    </p:spTree>
    <p:extLst>
      <p:ext uri="{BB962C8B-B14F-4D97-AF65-F5344CB8AC3E}">
        <p14:creationId xmlns:p14="http://schemas.microsoft.com/office/powerpoint/2010/main" val="191229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BA7C-227D-A62C-1ECA-4BA1A43C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C26011-0C02-221F-E1BA-FA87339F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C494E95-9FD3-DDF5-219B-C16C8218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1" y="2802"/>
            <a:ext cx="10881152" cy="6798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897895-C4AD-B68D-172E-3DEFD4E142E9}"/>
              </a:ext>
            </a:extLst>
          </p:cNvPr>
          <p:cNvSpPr txBox="1"/>
          <p:nvPr/>
        </p:nvSpPr>
        <p:spPr>
          <a:xfrm>
            <a:off x="7327727" y="1104253"/>
            <a:ext cx="4204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is the final result after the transformations were completed </a:t>
            </a:r>
            <a:r>
              <a:rPr lang="en-US">
                <a:solidFill>
                  <a:schemeClr val="bg1"/>
                </a:solidFill>
              </a:rPr>
              <a:t>and all </a:t>
            </a:r>
            <a:r>
              <a:rPr lang="en-US" dirty="0">
                <a:solidFill>
                  <a:schemeClr val="bg1"/>
                </a:solidFill>
              </a:rPr>
              <a:t>images were iterated through.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 of the issues that I ran into was in the heavily vegetated areas of the land, this is why there is still a lot of dark as seen in image02 even after the filter it had a hard time with the marsh and rural areas.</a:t>
            </a:r>
          </a:p>
        </p:txBody>
      </p:sp>
      <p:pic>
        <p:nvPicPr>
          <p:cNvPr id="3" name="Picture 2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8934A945-CFBC-9229-A861-98AF3ACC8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28" y="4441573"/>
            <a:ext cx="3776845" cy="235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E119F-53D4-965E-EB9F-7AF53DAF961F}"/>
              </a:ext>
            </a:extLst>
          </p:cNvPr>
          <p:cNvSpPr txBox="1"/>
          <p:nvPr/>
        </p:nvSpPr>
        <p:spPr>
          <a:xfrm>
            <a:off x="9404172" y="6488668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02 after filter</a:t>
            </a:r>
          </a:p>
        </p:txBody>
      </p:sp>
    </p:spTree>
    <p:extLst>
      <p:ext uri="{BB962C8B-B14F-4D97-AF65-F5344CB8AC3E}">
        <p14:creationId xmlns:p14="http://schemas.microsoft.com/office/powerpoint/2010/main" val="1769818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sharepoint/v3"/>
    <ds:schemaRef ds:uri="http://schemas.microsoft.com/office/2006/metadata/properties"/>
    <ds:schemaRef ds:uri="230e9df3-be65-4c73-a93b-d1236ebd677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{E2A54275-570F-4D0B-881D-04A3AD36F02E}tf67328976_win32</Template>
  <TotalTime>143</TotalTime>
  <Words>431</Words>
  <Application>Microsoft Office PowerPoint</Application>
  <PresentationFormat>Widescreen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Tenorite</vt:lpstr>
      <vt:lpstr>Custom</vt:lpstr>
      <vt:lpstr>First Steps</vt:lpstr>
      <vt:lpstr>First Steps CONT.</vt:lpstr>
      <vt:lpstr>Next</vt:lpstr>
      <vt:lpstr>Finally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Lakota Dolce</dc:creator>
  <cp:lastModifiedBy>Lakota Dolce</cp:lastModifiedBy>
  <cp:revision>1</cp:revision>
  <dcterms:created xsi:type="dcterms:W3CDTF">2025-02-04T23:05:05Z</dcterms:created>
  <dcterms:modified xsi:type="dcterms:W3CDTF">2025-02-07T18:58:12Z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